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9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2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9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813C-28B5-4082-92BD-3B1F2867503F}" type="datetimeFigureOut">
              <a:rPr lang="en-US" smtClean="0"/>
              <a:t>26-Feb-25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36C9-4A12-41A0-8A3E-8CEECA98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31" y="0"/>
            <a:ext cx="11044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9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City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Cheung</dc:creator>
  <cp:lastModifiedBy>Angie Cheung</cp:lastModifiedBy>
  <cp:revision>1</cp:revision>
  <dcterms:created xsi:type="dcterms:W3CDTF">2025-02-26T03:05:35Z</dcterms:created>
  <dcterms:modified xsi:type="dcterms:W3CDTF">2025-02-26T03:09:56Z</dcterms:modified>
</cp:coreProperties>
</file>