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2" d="100"/>
          <a:sy n="62" d="100"/>
        </p:scale>
        <p:origin x="42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813C-28B5-4082-92BD-3B1F2867503F}" type="datetimeFigureOut">
              <a:rPr lang="en-US" smtClean="0"/>
              <a:t>26-Feb-25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36C9-4A12-41A0-8A3E-8CEECA981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190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813C-28B5-4082-92BD-3B1F2867503F}" type="datetimeFigureOut">
              <a:rPr lang="en-US" smtClean="0"/>
              <a:t>26-Feb-25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36C9-4A12-41A0-8A3E-8CEECA981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32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813C-28B5-4082-92BD-3B1F2867503F}" type="datetimeFigureOut">
              <a:rPr lang="en-US" smtClean="0"/>
              <a:t>26-Feb-25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36C9-4A12-41A0-8A3E-8CEECA981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85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813C-28B5-4082-92BD-3B1F2867503F}" type="datetimeFigureOut">
              <a:rPr lang="en-US" smtClean="0"/>
              <a:t>26-Feb-25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36C9-4A12-41A0-8A3E-8CEECA981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10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813C-28B5-4082-92BD-3B1F2867503F}" type="datetimeFigureOut">
              <a:rPr lang="en-US" smtClean="0"/>
              <a:t>26-Feb-25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36C9-4A12-41A0-8A3E-8CEECA981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129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813C-28B5-4082-92BD-3B1F2867503F}" type="datetimeFigureOut">
              <a:rPr lang="en-US" smtClean="0"/>
              <a:t>26-Feb-25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36C9-4A12-41A0-8A3E-8CEECA981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308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813C-28B5-4082-92BD-3B1F2867503F}" type="datetimeFigureOut">
              <a:rPr lang="en-US" smtClean="0"/>
              <a:t>26-Feb-25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36C9-4A12-41A0-8A3E-8CEECA981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453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813C-28B5-4082-92BD-3B1F2867503F}" type="datetimeFigureOut">
              <a:rPr lang="en-US" smtClean="0"/>
              <a:t>26-Feb-25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36C9-4A12-41A0-8A3E-8CEECA981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75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813C-28B5-4082-92BD-3B1F2867503F}" type="datetimeFigureOut">
              <a:rPr lang="en-US" smtClean="0"/>
              <a:t>26-Feb-25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36C9-4A12-41A0-8A3E-8CEECA981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730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813C-28B5-4082-92BD-3B1F2867503F}" type="datetimeFigureOut">
              <a:rPr lang="en-US" smtClean="0"/>
              <a:t>26-Feb-25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36C9-4A12-41A0-8A3E-8CEECA981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517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813C-28B5-4082-92BD-3B1F2867503F}" type="datetimeFigureOut">
              <a:rPr lang="en-US" smtClean="0"/>
              <a:t>26-Feb-25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36C9-4A12-41A0-8A3E-8CEECA981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96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D813C-28B5-4082-92BD-3B1F2867503F}" type="datetimeFigureOut">
              <a:rPr lang="en-US" smtClean="0"/>
              <a:t>26-Feb-25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236C9-4A12-41A0-8A3E-8CEECA981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51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031" y="0"/>
            <a:ext cx="1104471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97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City University of Hong Kong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Angie Cheung</dc:creator>
  <cp:lastModifiedBy>Angie Cheung</cp:lastModifiedBy>
  <cp:revision>1</cp:revision>
  <dcterms:created xsi:type="dcterms:W3CDTF">2025-02-26T03:05:35Z</dcterms:created>
  <dcterms:modified xsi:type="dcterms:W3CDTF">2025-02-26T03:09:56Z</dcterms:modified>
</cp:coreProperties>
</file>